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9"/>
  </p:notesMasterIdLst>
  <p:sldIdLst>
    <p:sldId id="316" r:id="rId2"/>
    <p:sldId id="318" r:id="rId3"/>
    <p:sldId id="413" r:id="rId4"/>
    <p:sldId id="390" r:id="rId5"/>
    <p:sldId id="389" r:id="rId6"/>
    <p:sldId id="391" r:id="rId7"/>
    <p:sldId id="392" r:id="rId8"/>
    <p:sldId id="404" r:id="rId9"/>
    <p:sldId id="393" r:id="rId10"/>
    <p:sldId id="395" r:id="rId11"/>
    <p:sldId id="394" r:id="rId12"/>
    <p:sldId id="396" r:id="rId13"/>
    <p:sldId id="401" r:id="rId14"/>
    <p:sldId id="397" r:id="rId15"/>
    <p:sldId id="400" r:id="rId16"/>
    <p:sldId id="405" r:id="rId17"/>
    <p:sldId id="403" r:id="rId18"/>
    <p:sldId id="402" r:id="rId19"/>
    <p:sldId id="407" r:id="rId20"/>
    <p:sldId id="408" r:id="rId21"/>
    <p:sldId id="399" r:id="rId22"/>
    <p:sldId id="410" r:id="rId23"/>
    <p:sldId id="398" r:id="rId24"/>
    <p:sldId id="411" r:id="rId25"/>
    <p:sldId id="412" r:id="rId26"/>
    <p:sldId id="406" r:id="rId27"/>
    <p:sldId id="409" r:id="rId28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71" d="100"/>
          <a:sy n="71" d="100"/>
        </p:scale>
        <p:origin x="563" y="29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ECONdailycharts/status/1342825786844327937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245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blipFill>
                <a:blip r:embed="rId2"/>
                <a:stretch>
                  <a:fillRect l="-1276" t="-1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9239205" y="3822376"/>
            <a:ext cx="3767183" cy="1110900"/>
          </a:xfrm>
          <a:prstGeom prst="wedgeRoundRectCallout">
            <a:avLst>
              <a:gd name="adj1" fmla="val -54628"/>
              <a:gd name="adj2" fmla="val -20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It’s a good exercise to try to do this if you are used to calculus and algebra but I don’t expect this from you in any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/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For given guesses of the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dirty="0"/>
                  <a:t>’s, compute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GB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, square them and sum (sum of squares). Try many guesses, take the one with smallest (least) sum of squares </a:t>
                </a: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  <a:blipFill>
                <a:blip r:embed="rId3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Increasingly  used in business and media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415-D761-4CDD-8AFD-BAC9AE63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Matters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0B38885-79DC-4553-9A5E-F036242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1817225"/>
            <a:ext cx="4641732" cy="5103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BC1EA-B308-4EC8-A7CB-6F03D90D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31" y="1817225"/>
            <a:ext cx="7789708" cy="27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1506</Words>
  <Application>Microsoft Office PowerPoint</Application>
  <PresentationFormat>Custom</PresentationFormat>
  <Paragraphs>276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Matters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Projects and Folders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MeRrrrrging</vt:lpstr>
      <vt:lpstr>Functions</vt:lpstr>
      <vt:lpstr>Defining a function</vt:lpstr>
      <vt:lpstr>Calling functions</vt:lpstr>
      <vt:lpstr>Loops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181</cp:revision>
  <dcterms:created xsi:type="dcterms:W3CDTF">2020-09-13T09:08:16Z</dcterms:created>
  <dcterms:modified xsi:type="dcterms:W3CDTF">2021-09-28T18:34:47Z</dcterms:modified>
</cp:coreProperties>
</file>